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3" r:id="rId2"/>
    <p:sldId id="275" r:id="rId3"/>
    <p:sldId id="276" r:id="rId4"/>
    <p:sldId id="277" r:id="rId5"/>
    <p:sldId id="278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AD198-B5D6-433A-9004-EAF842B3EEFA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A745A-6785-4686-99B1-ACD36DF58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648712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A MATHEMATICAL PUZZLE</a:t>
            </a:r>
            <a:r>
              <a:rPr lang="en-US" dirty="0" smtClean="0">
                <a:latin typeface="Comic Sans MS" pitchFamily="66" charset="0"/>
              </a:rPr>
              <a:t>........</a:t>
            </a:r>
            <a:br>
              <a:rPr lang="en-US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Presented at the </a:t>
            </a:r>
            <a:r>
              <a:rPr lang="en-US" sz="2800" b="1" dirty="0" smtClean="0">
                <a:latin typeface="Comic Sans MS" pitchFamily="66" charset="0"/>
              </a:rPr>
              <a:t>F</a:t>
            </a:r>
            <a:r>
              <a:rPr lang="en-US" sz="2800" dirty="0" smtClean="0">
                <a:latin typeface="Comic Sans MS" pitchFamily="66" charset="0"/>
              </a:rPr>
              <a:t>orum for </a:t>
            </a:r>
            <a:r>
              <a:rPr lang="en-US" sz="2800" b="1" dirty="0" smtClean="0">
                <a:latin typeface="Comic Sans MS" pitchFamily="66" charset="0"/>
              </a:rPr>
              <a:t>E</a:t>
            </a:r>
            <a:r>
              <a:rPr lang="en-US" sz="2800" dirty="0" smtClean="0">
                <a:latin typeface="Comic Sans MS" pitchFamily="66" charset="0"/>
              </a:rPr>
              <a:t>xchange of </a:t>
            </a:r>
            <a:r>
              <a:rPr lang="en-US" sz="2800" b="1" dirty="0" smtClean="0">
                <a:latin typeface="Comic Sans MS" pitchFamily="66" charset="0"/>
              </a:rPr>
              <a:t>M</a:t>
            </a:r>
            <a:r>
              <a:rPr lang="en-US" sz="2800" dirty="0" smtClean="0">
                <a:latin typeface="Comic Sans MS" pitchFamily="66" charset="0"/>
              </a:rPr>
              <a:t>athematical </a:t>
            </a:r>
            <a:r>
              <a:rPr lang="en-US" sz="2800" b="1" dirty="0" smtClean="0">
                <a:latin typeface="Comic Sans MS" pitchFamily="66" charset="0"/>
              </a:rPr>
              <a:t>I</a:t>
            </a:r>
            <a:r>
              <a:rPr lang="en-US" sz="2800" dirty="0" smtClean="0">
                <a:latin typeface="Comic Sans MS" pitchFamily="66" charset="0"/>
              </a:rPr>
              <a:t>deas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362200"/>
          </a:xfrm>
        </p:spPr>
        <p:txBody>
          <a:bodyPr lIns="3749040">
            <a:normAutofit fontScale="92500"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Pramada Ramachandran,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    Assistant Professor,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Department of Mathematics,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St. Paul’s College, Kalamassery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07/04/2015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The Tower of Hanoi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http://upload.wikimedia.org/wikipedia/commons/0/07/Tower_of_Hanoi.jpe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18640"/>
            <a:ext cx="8229600" cy="3622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What is the problem?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The objective of the puzzle is to move the entire stack to another rod, obeying the following simple rules:</a:t>
            </a:r>
          </a:p>
          <a:p>
            <a:pPr lvl="0"/>
            <a:r>
              <a:rPr lang="en-US" dirty="0" smtClean="0">
                <a:latin typeface="Comic Sans MS" pitchFamily="66" charset="0"/>
              </a:rPr>
              <a:t>Only one disk can be moved at a time.</a:t>
            </a:r>
          </a:p>
          <a:p>
            <a:pPr lvl="0"/>
            <a:r>
              <a:rPr lang="en-US" dirty="0" smtClean="0">
                <a:latin typeface="Comic Sans MS" pitchFamily="66" charset="0"/>
              </a:rPr>
              <a:t>Each move consists of taking the upper disk from one of the stacks and placing it on top of another stack i.e. a disk can only be moved if it is the uppermost disk on a stack.</a:t>
            </a:r>
          </a:p>
          <a:p>
            <a:pPr lvl="0"/>
            <a:r>
              <a:rPr lang="en-US" dirty="0" smtClean="0">
                <a:latin typeface="Comic Sans MS" pitchFamily="66" charset="0"/>
              </a:rPr>
              <a:t>No disk may be placed on top of a smaller disk.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75260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The solution exists and has been found...........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The puzzle was invented by the French mathematician </a:t>
            </a:r>
            <a:r>
              <a:rPr lang="en-US" dirty="0" err="1" smtClean="0">
                <a:latin typeface="Comic Sans MS" pitchFamily="66" charset="0"/>
              </a:rPr>
              <a:t>Édouard</a:t>
            </a:r>
            <a:r>
              <a:rPr lang="en-US" dirty="0" smtClean="0">
                <a:latin typeface="Comic Sans MS" pitchFamily="66" charset="0"/>
              </a:rPr>
              <a:t> Lucas in 1883. </a:t>
            </a:r>
          </a:p>
          <a:p>
            <a:r>
              <a:rPr lang="en-US" sz="2400" dirty="0" smtClean="0">
                <a:latin typeface="Comic Sans MS" pitchFamily="66" charset="0"/>
              </a:rPr>
              <a:t>The minimum number of moves required to solve a Tower of Hanoi puzzle is 2</a:t>
            </a:r>
            <a:r>
              <a:rPr lang="en-US" sz="2400" i="1" baseline="30000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- 1, where </a:t>
            </a:r>
            <a:r>
              <a:rPr lang="en-US" sz="2400" i="1" dirty="0" smtClean="0"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is the number of disks</a:t>
            </a: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puzzle contributed to the birth of.................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b="1" dirty="0" err="1" smtClean="0">
                <a:solidFill>
                  <a:srgbClr val="FF0000"/>
                </a:solidFill>
                <a:latin typeface="Comic Sans MS" pitchFamily="66" charset="0"/>
              </a:rPr>
              <a:t>Combinatorics</a:t>
            </a:r>
            <a:r>
              <a:rPr lang="en-IN" b="1" dirty="0" smtClean="0">
                <a:solidFill>
                  <a:srgbClr val="FF0000"/>
                </a:solidFill>
                <a:latin typeface="Comic Sans MS" pitchFamily="66" charset="0"/>
              </a:rPr>
              <a:t> - </a:t>
            </a:r>
            <a:r>
              <a:rPr lang="en-IN" dirty="0" smtClean="0">
                <a:latin typeface="Comic Sans MS" pitchFamily="66" charset="0"/>
              </a:rPr>
              <a:t>it is a branch of Mathematics  concerning the study of finite or countable Discrete Structures</a:t>
            </a:r>
          </a:p>
          <a:p>
            <a:pPr algn="just"/>
            <a:r>
              <a:rPr lang="en-IN" dirty="0" smtClean="0">
                <a:latin typeface="Comic Sans MS" pitchFamily="66" charset="0"/>
              </a:rPr>
              <a:t> Aspects of </a:t>
            </a:r>
            <a:r>
              <a:rPr lang="en-IN" dirty="0" err="1" smtClean="0">
                <a:latin typeface="Comic Sans MS" pitchFamily="66" charset="0"/>
              </a:rPr>
              <a:t>combinatorics</a:t>
            </a:r>
            <a:r>
              <a:rPr lang="en-IN" dirty="0" smtClean="0">
                <a:latin typeface="Comic Sans MS" pitchFamily="66" charset="0"/>
              </a:rPr>
              <a:t> include counting the structures of a given kind and size , deciding when certain criteria can be met, and constructing and analyzing objects meeting the criteria, finding "largest", "smallest", or "optimal" objects and studying combinatorial structures.</a:t>
            </a:r>
          </a:p>
          <a:p>
            <a:pPr algn="just"/>
            <a:r>
              <a:rPr lang="en-IN" dirty="0" smtClean="0">
                <a:latin typeface="Comic Sans MS" pitchFamily="66" charset="0"/>
              </a:rPr>
              <a:t>Combinatorial problems arise in many areas of pure mathematics, notably in Algebra, Topology and Geometry.</a:t>
            </a:r>
          </a:p>
          <a:p>
            <a:pPr algn="just"/>
            <a:r>
              <a:rPr lang="en-IN" dirty="0" smtClean="0">
                <a:latin typeface="Comic Sans MS" pitchFamily="66" charset="0"/>
              </a:rPr>
              <a:t> </a:t>
            </a:r>
            <a:r>
              <a:rPr lang="en-IN" dirty="0" err="1" smtClean="0">
                <a:latin typeface="Comic Sans MS" pitchFamily="66" charset="0"/>
              </a:rPr>
              <a:t>Combinatorics</a:t>
            </a:r>
            <a:r>
              <a:rPr lang="en-IN" dirty="0" smtClean="0">
                <a:latin typeface="Comic Sans MS" pitchFamily="66" charset="0"/>
              </a:rPr>
              <a:t> also has many applications in Optimization, Computer Science &amp; Statistical Physics.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029712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THANK YOU!!!!!!!!!!!!!!</a:t>
            </a:r>
            <a:endParaRPr lang="en-US" sz="6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382</TotalTime>
  <Words>270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A MATHEMATICAL PUZZLE........ Presented at the Forum for Exchange of Mathematical Ideas</vt:lpstr>
      <vt:lpstr>The Tower of Hanoi</vt:lpstr>
      <vt:lpstr>What is the problem?</vt:lpstr>
      <vt:lpstr>The solution exists and has been found...........</vt:lpstr>
      <vt:lpstr>This puzzle contributed to the birth of.................</vt:lpstr>
      <vt:lpstr>THANK YOU!!!!!!!!!!!!!!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  ‘MATH’ FACTS AND SOME FUN! - Class at St Teresa’s College, Ernakulam 04/02/2015 </dc:title>
  <dc:creator>win</dc:creator>
  <cp:lastModifiedBy>win</cp:lastModifiedBy>
  <cp:revision>61</cp:revision>
  <dcterms:created xsi:type="dcterms:W3CDTF">2006-08-16T00:00:00Z</dcterms:created>
  <dcterms:modified xsi:type="dcterms:W3CDTF">2015-07-29T15:41:01Z</dcterms:modified>
</cp:coreProperties>
</file>